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1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1c07926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1c07926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e0fb983e3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e0fb983e3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e0fb983e3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e0fb983e3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4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0" y="2676"/>
            <a:ext cx="9144003" cy="513814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4"/>
          <p:cNvSpPr/>
          <p:nvPr/>
        </p:nvSpPr>
        <p:spPr>
          <a:xfrm>
            <a:off x="7633050" y="2505200"/>
            <a:ext cx="861300" cy="211500"/>
          </a:xfrm>
          <a:prstGeom prst="rect">
            <a:avLst/>
          </a:prstGeom>
          <a:noFill/>
          <a:ln w="19050" cap="flat" cmpd="sng">
            <a:solidFill>
              <a:srgbClr val="FF65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" name="Google Shape;6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43797" y="0"/>
            <a:ext cx="7200205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0" y="0"/>
            <a:ext cx="9144003" cy="5138145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5"/>
          <p:cNvSpPr/>
          <p:nvPr/>
        </p:nvSpPr>
        <p:spPr>
          <a:xfrm>
            <a:off x="3739450" y="2465925"/>
            <a:ext cx="543900" cy="185400"/>
          </a:xfrm>
          <a:prstGeom prst="rect">
            <a:avLst/>
          </a:prstGeom>
          <a:noFill/>
          <a:ln w="19050" cap="flat" cmpd="sng">
            <a:solidFill>
              <a:srgbClr val="FF651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/>
          <p:cNvPicPr preferRelativeResize="0"/>
          <p:nvPr/>
        </p:nvPicPr>
        <p:blipFill rotWithShape="1">
          <a:blip r:embed="rId3">
            <a:alphaModFix/>
          </a:blip>
          <a:srcRect t="9" b="9"/>
          <a:stretch/>
        </p:blipFill>
        <p:spPr>
          <a:xfrm>
            <a:off x="0" y="2676"/>
            <a:ext cx="9144003" cy="5138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08800" y="648088"/>
            <a:ext cx="1923662" cy="3847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78563" y="648088"/>
            <a:ext cx="1923662" cy="384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7FF001CBCB384E9A67B246EB0C0FCC" ma:contentTypeVersion="14" ma:contentTypeDescription="Create a new document." ma:contentTypeScope="" ma:versionID="6d665491e5638fb20e1ff5ce0b772114">
  <xsd:schema xmlns:xsd="http://www.w3.org/2001/XMLSchema" xmlns:xs="http://www.w3.org/2001/XMLSchema" xmlns:p="http://schemas.microsoft.com/office/2006/metadata/properties" xmlns:ns2="9ffe3351-a20f-4f38-8d6b-d81105e39ab3" xmlns:ns3="9481395a-9158-4b5b-88aa-1244aa353221" targetNamespace="http://schemas.microsoft.com/office/2006/metadata/properties" ma:root="true" ma:fieldsID="d443818d8dc4cb7b4589652835500f9e" ns2:_="" ns3:_="">
    <xsd:import namespace="9ffe3351-a20f-4f38-8d6b-d81105e39ab3"/>
    <xsd:import namespace="9481395a-9158-4b5b-88aa-1244aa3532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fe3351-a20f-4f38-8d6b-d81105e39a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703662d0-2a49-4447-99b2-1a8c4f57ad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81395a-9158-4b5b-88aa-1244aa353221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d6661599-7020-418b-a8a8-edd6f2a6df0a}" ma:internalName="TaxCatchAll" ma:showField="CatchAllData" ma:web="9481395a-9158-4b5b-88aa-1244aa3532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ffe3351-a20f-4f38-8d6b-d81105e39ab3">
      <Terms xmlns="http://schemas.microsoft.com/office/infopath/2007/PartnerControls"/>
    </lcf76f155ced4ddcb4097134ff3c332f>
    <TaxCatchAll xmlns="9481395a-9158-4b5b-88aa-1244aa3532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F8D86A-4E51-4B81-B183-1D4F8F3EDBE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fe3351-a20f-4f38-8d6b-d81105e39ab3"/>
    <ds:schemaRef ds:uri="9481395a-9158-4b5b-88aa-1244aa3532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ED02F36-55CE-40D1-AEDE-27EE0B394C1F}">
  <ds:schemaRefs>
    <ds:schemaRef ds:uri="http://schemas.microsoft.com/office/2006/metadata/properties"/>
    <ds:schemaRef ds:uri="http://schemas.microsoft.com/office/infopath/2007/PartnerControls"/>
    <ds:schemaRef ds:uri="9ffe3351-a20f-4f38-8d6b-d81105e39ab3"/>
    <ds:schemaRef ds:uri="9481395a-9158-4b5b-88aa-1244aa353221"/>
  </ds:schemaRefs>
</ds:datastoreItem>
</file>

<file path=customXml/itemProps3.xml><?xml version="1.0" encoding="utf-8"?>
<ds:datastoreItem xmlns:ds="http://schemas.openxmlformats.org/officeDocument/2006/customXml" ds:itemID="{B8A8C02C-017F-4F52-BE13-A9C4AF9E0E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Simple Light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Lundgren</dc:creator>
  <cp:lastModifiedBy>Eric Lundgren</cp:lastModifiedBy>
  <cp:revision>2</cp:revision>
  <dcterms:modified xsi:type="dcterms:W3CDTF">2026-07-15T22:40:56Z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0x010100BC7FF001CBCB384E9A67B246EB0C0FCC</vt:lpwstr>
  </property>
  <property fmtid="{D5CDD505-2E9C-101B-9397-08002B2CF9AE}" pid="3" name="Order">
    <vt:r8>199000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</Properties>
</file>